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FFFFF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FF444-4841-4381-BC8D-4B96F103800E}" v="13" dt="2025-09-15T07:31:41.078"/>
    <p1510:client id="{E7371532-D052-4FB2-99BC-F9DFB5FF08A9}" v="24" dt="2025-09-15T07:42:10.434"/>
    <p1510:client id="{F7519382-B62E-4F09-AAB6-1A20E8D28430}" v="117" dt="2025-09-15T07:39:33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>
        <p:scale>
          <a:sx n="125" d="100"/>
          <a:sy n="125" d="100"/>
        </p:scale>
        <p:origin x="-28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2V98qG2Bfyq53eK/13LYWE/eQXhj63abMhwTdDAhtPU=" providerId="None" clId="Web-{F7519382-B62E-4F09-AAB6-1A20E8D28430}"/>
    <pc:docChg chg="delSld modSld">
      <pc:chgData name="Utilisateur" userId="2V98qG2Bfyq53eK/13LYWE/eQXhj63abMhwTdDAhtPU=" providerId="None" clId="Web-{F7519382-B62E-4F09-AAB6-1A20E8D28430}" dt="2025-09-15T07:39:30.924" v="59" actId="20577"/>
      <pc:docMkLst>
        <pc:docMk/>
      </pc:docMkLst>
      <pc:sldChg chg="del">
        <pc:chgData name="Utilisateur" userId="2V98qG2Bfyq53eK/13LYWE/eQXhj63abMhwTdDAhtPU=" providerId="None" clId="Web-{F7519382-B62E-4F09-AAB6-1A20E8D28430}" dt="2025-09-15T07:36:54.070" v="0"/>
        <pc:sldMkLst>
          <pc:docMk/>
          <pc:sldMk cId="3795196631" sldId="256"/>
        </pc:sldMkLst>
      </pc:sldChg>
      <pc:sldChg chg="del">
        <pc:chgData name="Utilisateur" userId="2V98qG2Bfyq53eK/13LYWE/eQXhj63abMhwTdDAhtPU=" providerId="None" clId="Web-{F7519382-B62E-4F09-AAB6-1A20E8D28430}" dt="2025-09-15T07:36:56.477" v="1"/>
        <pc:sldMkLst>
          <pc:docMk/>
          <pc:sldMk cId="2708769414" sldId="257"/>
        </pc:sldMkLst>
      </pc:sldChg>
      <pc:sldChg chg="del">
        <pc:chgData name="Utilisateur" userId="2V98qG2Bfyq53eK/13LYWE/eQXhj63abMhwTdDAhtPU=" providerId="None" clId="Web-{F7519382-B62E-4F09-AAB6-1A20E8D28430}" dt="2025-09-15T07:36:58.164" v="2"/>
        <pc:sldMkLst>
          <pc:docMk/>
          <pc:sldMk cId="3049055971" sldId="258"/>
        </pc:sldMkLst>
      </pc:sldChg>
      <pc:sldChg chg="del">
        <pc:chgData name="Utilisateur" userId="2V98qG2Bfyq53eK/13LYWE/eQXhj63abMhwTdDAhtPU=" providerId="None" clId="Web-{F7519382-B62E-4F09-AAB6-1A20E8D28430}" dt="2025-09-15T07:37:00.071" v="3"/>
        <pc:sldMkLst>
          <pc:docMk/>
          <pc:sldMk cId="3743816154" sldId="259"/>
        </pc:sldMkLst>
      </pc:sldChg>
      <pc:sldChg chg="del">
        <pc:chgData name="Utilisateur" userId="2V98qG2Bfyq53eK/13LYWE/eQXhj63abMhwTdDAhtPU=" providerId="None" clId="Web-{F7519382-B62E-4F09-AAB6-1A20E8D28430}" dt="2025-09-15T07:37:01.555" v="4"/>
        <pc:sldMkLst>
          <pc:docMk/>
          <pc:sldMk cId="2494862705" sldId="260"/>
        </pc:sldMkLst>
      </pc:sldChg>
      <pc:sldChg chg="modSp">
        <pc:chgData name="Utilisateur" userId="2V98qG2Bfyq53eK/13LYWE/eQXhj63abMhwTdDAhtPU=" providerId="None" clId="Web-{F7519382-B62E-4F09-AAB6-1A20E8D28430}" dt="2025-09-15T07:39:00.735" v="45" actId="20577"/>
        <pc:sldMkLst>
          <pc:docMk/>
          <pc:sldMk cId="3605155445" sldId="261"/>
        </pc:sldMkLst>
        <pc:spChg chg="mod">
          <ac:chgData name="Utilisateur" userId="2V98qG2Bfyq53eK/13LYWE/eQXhj63abMhwTdDAhtPU=" providerId="None" clId="Web-{F7519382-B62E-4F09-AAB6-1A20E8D28430}" dt="2025-09-15T07:39:00.735" v="45" actId="20577"/>
          <ac:spMkLst>
            <pc:docMk/>
            <pc:sldMk cId="3605155445" sldId="261"/>
            <ac:spMk id="2" creationId="{7BECED96-CA76-4BE4-9864-59B7FA6200F3}"/>
          </ac:spMkLst>
        </pc:spChg>
        <pc:spChg chg="mod">
          <ac:chgData name="Utilisateur" userId="2V98qG2Bfyq53eK/13LYWE/eQXhj63abMhwTdDAhtPU=" providerId="None" clId="Web-{F7519382-B62E-4F09-AAB6-1A20E8D28430}" dt="2025-09-15T07:38:48.453" v="41" actId="20577"/>
          <ac:spMkLst>
            <pc:docMk/>
            <pc:sldMk cId="3605155445" sldId="261"/>
            <ac:spMk id="3" creationId="{708C66ED-EC2F-1797-1BB9-52BF0A71FCA3}"/>
          </ac:spMkLst>
        </pc:spChg>
        <pc:spChg chg="mod">
          <ac:chgData name="Utilisateur" userId="2V98qG2Bfyq53eK/13LYWE/eQXhj63abMhwTdDAhtPU=" providerId="None" clId="Web-{F7519382-B62E-4F09-AAB6-1A20E8D28430}" dt="2025-09-15T07:37:23.885" v="9" actId="20577"/>
          <ac:spMkLst>
            <pc:docMk/>
            <pc:sldMk cId="3605155445" sldId="261"/>
            <ac:spMk id="4" creationId="{3C0DC4C8-AEEF-5D3A-7173-E9660AA4E930}"/>
          </ac:spMkLst>
        </pc:spChg>
        <pc:spChg chg="mod">
          <ac:chgData name="Utilisateur" userId="2V98qG2Bfyq53eK/13LYWE/eQXhj63abMhwTdDAhtPU=" providerId="None" clId="Web-{F7519382-B62E-4F09-AAB6-1A20E8D28430}" dt="2025-09-15T07:37:26.932" v="11" actId="20577"/>
          <ac:spMkLst>
            <pc:docMk/>
            <pc:sldMk cId="3605155445" sldId="261"/>
            <ac:spMk id="5" creationId="{8697C0D8-7586-2220-784A-80BBF0C8BE2A}"/>
          </ac:spMkLst>
        </pc:spChg>
        <pc:spChg chg="mod">
          <ac:chgData name="Utilisateur" userId="2V98qG2Bfyq53eK/13LYWE/eQXhj63abMhwTdDAhtPU=" providerId="None" clId="Web-{F7519382-B62E-4F09-AAB6-1A20E8D28430}" dt="2025-09-15T07:38:42.281" v="36" actId="20577"/>
          <ac:spMkLst>
            <pc:docMk/>
            <pc:sldMk cId="3605155445" sldId="261"/>
            <ac:spMk id="12" creationId="{2FE2B8E2-0CBE-F0B6-700C-37467E620E45}"/>
          </ac:spMkLst>
        </pc:spChg>
        <pc:spChg chg="mod">
          <ac:chgData name="Utilisateur" userId="2V98qG2Bfyq53eK/13LYWE/eQXhj63abMhwTdDAhtPU=" providerId="None" clId="Web-{F7519382-B62E-4F09-AAB6-1A20E8D28430}" dt="2025-09-15T07:37:31.136" v="13" actId="20577"/>
          <ac:spMkLst>
            <pc:docMk/>
            <pc:sldMk cId="3605155445" sldId="261"/>
            <ac:spMk id="35" creationId="{11DE9F0D-74E5-2F9A-252E-27F379A77DCA}"/>
          </ac:spMkLst>
        </pc:spChg>
        <pc:spChg chg="mod">
          <ac:chgData name="Utilisateur" userId="2V98qG2Bfyq53eK/13LYWE/eQXhj63abMhwTdDAhtPU=" providerId="None" clId="Web-{F7519382-B62E-4F09-AAB6-1A20E8D28430}" dt="2025-09-15T07:37:35.792" v="17" actId="20577"/>
          <ac:spMkLst>
            <pc:docMk/>
            <pc:sldMk cId="3605155445" sldId="261"/>
            <ac:spMk id="36" creationId="{8F0F814B-A967-FC46-7305-40C3E14A06BF}"/>
          </ac:spMkLst>
        </pc:spChg>
        <pc:spChg chg="mod">
          <ac:chgData name="Utilisateur" userId="2V98qG2Bfyq53eK/13LYWE/eQXhj63abMhwTdDAhtPU=" providerId="None" clId="Web-{F7519382-B62E-4F09-AAB6-1A20E8D28430}" dt="2025-09-15T07:38:05.247" v="19" actId="20577"/>
          <ac:spMkLst>
            <pc:docMk/>
            <pc:sldMk cId="3605155445" sldId="261"/>
            <ac:spMk id="37" creationId="{7B6D03F6-82FC-29DD-3D63-47E3751E7D5F}"/>
          </ac:spMkLst>
        </pc:spChg>
        <pc:spChg chg="mod">
          <ac:chgData name="Utilisateur" userId="2V98qG2Bfyq53eK/13LYWE/eQXhj63abMhwTdDAhtPU=" providerId="None" clId="Web-{F7519382-B62E-4F09-AAB6-1A20E8D28430}" dt="2025-09-15T07:38:10.935" v="21" actId="20577"/>
          <ac:spMkLst>
            <pc:docMk/>
            <pc:sldMk cId="3605155445" sldId="261"/>
            <ac:spMk id="38" creationId="{311023BD-3D48-FAD5-CD6B-997A76DF4514}"/>
          </ac:spMkLst>
        </pc:spChg>
        <pc:spChg chg="mod">
          <ac:chgData name="Utilisateur" userId="2V98qG2Bfyq53eK/13LYWE/eQXhj63abMhwTdDAhtPU=" providerId="None" clId="Web-{F7519382-B62E-4F09-AAB6-1A20E8D28430}" dt="2025-09-15T07:38:21.139" v="25" actId="20577"/>
          <ac:spMkLst>
            <pc:docMk/>
            <pc:sldMk cId="3605155445" sldId="261"/>
            <ac:spMk id="61" creationId="{90EE6F5D-A677-A6D5-7DE6-B68AE63BFD6B}"/>
          </ac:spMkLst>
        </pc:spChg>
        <pc:spChg chg="mod">
          <ac:chgData name="Utilisateur" userId="2V98qG2Bfyq53eK/13LYWE/eQXhj63abMhwTdDAhtPU=" providerId="None" clId="Web-{F7519382-B62E-4F09-AAB6-1A20E8D28430}" dt="2025-09-15T07:38:36.546" v="33" actId="20577"/>
          <ac:spMkLst>
            <pc:docMk/>
            <pc:sldMk cId="3605155445" sldId="261"/>
            <ac:spMk id="70" creationId="{3367828A-E618-E5B4-1FB6-362E848D4460}"/>
          </ac:spMkLst>
        </pc:spChg>
        <pc:spChg chg="mod">
          <ac:chgData name="Utilisateur" userId="2V98qG2Bfyq53eK/13LYWE/eQXhj63abMhwTdDAhtPU=" providerId="None" clId="Web-{F7519382-B62E-4F09-AAB6-1A20E8D28430}" dt="2025-09-15T07:38:30.218" v="29" actId="20577"/>
          <ac:spMkLst>
            <pc:docMk/>
            <pc:sldMk cId="3605155445" sldId="261"/>
            <ac:spMk id="71" creationId="{1D713059-C0A6-98A3-2EF0-FB8E039819C9}"/>
          </ac:spMkLst>
        </pc:spChg>
        <pc:cxnChg chg="mod">
          <ac:chgData name="Utilisateur" userId="2V98qG2Bfyq53eK/13LYWE/eQXhj63abMhwTdDAhtPU=" providerId="None" clId="Web-{F7519382-B62E-4F09-AAB6-1A20E8D28430}" dt="2025-09-15T07:38:10.935" v="21" actId="20577"/>
          <ac:cxnSpMkLst>
            <pc:docMk/>
            <pc:sldMk cId="3605155445" sldId="261"/>
            <ac:cxnSpMk id="39" creationId="{E681A058-75A3-89A9-A5AD-C359835DA04E}"/>
          </ac:cxnSpMkLst>
        </pc:cxnChg>
        <pc:cxnChg chg="mod">
          <ac:chgData name="Utilisateur" userId="2V98qG2Bfyq53eK/13LYWE/eQXhj63abMhwTdDAhtPU=" providerId="None" clId="Web-{F7519382-B62E-4F09-AAB6-1A20E8D28430}" dt="2025-09-15T07:38:05.247" v="19" actId="20577"/>
          <ac:cxnSpMkLst>
            <pc:docMk/>
            <pc:sldMk cId="3605155445" sldId="261"/>
            <ac:cxnSpMk id="78" creationId="{1393DE25-F52E-C254-6060-E8D2CF6CDB23}"/>
          </ac:cxnSpMkLst>
        </pc:cxnChg>
      </pc:sldChg>
      <pc:sldChg chg="modSp">
        <pc:chgData name="Utilisateur" userId="2V98qG2Bfyq53eK/13LYWE/eQXhj63abMhwTdDAhtPU=" providerId="None" clId="Web-{F7519382-B62E-4F09-AAB6-1A20E8D28430}" dt="2025-09-15T07:39:30.924" v="59" actId="20577"/>
        <pc:sldMkLst>
          <pc:docMk/>
          <pc:sldMk cId="295713059" sldId="262"/>
        </pc:sldMkLst>
        <pc:spChg chg="mod">
          <ac:chgData name="Utilisateur" userId="2V98qG2Bfyq53eK/13LYWE/eQXhj63abMhwTdDAhtPU=" providerId="None" clId="Web-{F7519382-B62E-4F09-AAB6-1A20E8D28430}" dt="2025-09-15T07:39:08.767" v="48" actId="20577"/>
          <ac:spMkLst>
            <pc:docMk/>
            <pc:sldMk cId="295713059" sldId="262"/>
            <ac:spMk id="22" creationId="{97ABEF95-700B-ABA1-6837-BB130B6CB384}"/>
          </ac:spMkLst>
        </pc:spChg>
        <pc:spChg chg="mod">
          <ac:chgData name="Utilisateur" userId="2V98qG2Bfyq53eK/13LYWE/eQXhj63abMhwTdDAhtPU=" providerId="None" clId="Web-{F7519382-B62E-4F09-AAB6-1A20E8D28430}" dt="2025-09-15T07:39:15.189" v="51" actId="20577"/>
          <ac:spMkLst>
            <pc:docMk/>
            <pc:sldMk cId="295713059" sldId="262"/>
            <ac:spMk id="23" creationId="{AFF4C074-0A74-BE54-F286-3995BA890D0E}"/>
          </ac:spMkLst>
        </pc:spChg>
        <pc:spChg chg="mod">
          <ac:chgData name="Utilisateur" userId="2V98qG2Bfyq53eK/13LYWE/eQXhj63abMhwTdDAhtPU=" providerId="None" clId="Web-{F7519382-B62E-4F09-AAB6-1A20E8D28430}" dt="2025-09-15T07:39:25.362" v="56" actId="20577"/>
          <ac:spMkLst>
            <pc:docMk/>
            <pc:sldMk cId="295713059" sldId="262"/>
            <ac:spMk id="41" creationId="{3310FF40-065D-90C2-E312-8F40D36CA12B}"/>
          </ac:spMkLst>
        </pc:spChg>
        <pc:spChg chg="mod">
          <ac:chgData name="Utilisateur" userId="2V98qG2Bfyq53eK/13LYWE/eQXhj63abMhwTdDAhtPU=" providerId="None" clId="Web-{F7519382-B62E-4F09-AAB6-1A20E8D28430}" dt="2025-09-15T07:39:30.924" v="59" actId="20577"/>
          <ac:spMkLst>
            <pc:docMk/>
            <pc:sldMk cId="295713059" sldId="262"/>
            <ac:spMk id="42" creationId="{1E876C87-CFC9-F1B5-80EC-62B16BF0AAA6}"/>
          </ac:spMkLst>
        </pc:spChg>
      </pc:sldChg>
      <pc:sldChg chg="del">
        <pc:chgData name="Utilisateur" userId="2V98qG2Bfyq53eK/13LYWE/eQXhj63abMhwTdDAhtPU=" providerId="None" clId="Web-{F7519382-B62E-4F09-AAB6-1A20E8D28430}" dt="2025-09-15T07:37:05.743" v="5"/>
        <pc:sldMkLst>
          <pc:docMk/>
          <pc:sldMk cId="1120148171" sldId="263"/>
        </pc:sldMkLst>
      </pc:sldChg>
      <pc:sldChg chg="del">
        <pc:chgData name="Utilisateur" userId="2V98qG2Bfyq53eK/13LYWE/eQXhj63abMhwTdDAhtPU=" providerId="None" clId="Web-{F7519382-B62E-4F09-AAB6-1A20E8D28430}" dt="2025-09-15T07:37:07.477" v="6"/>
        <pc:sldMkLst>
          <pc:docMk/>
          <pc:sldMk cId="1982602048" sldId="264"/>
        </pc:sldMkLst>
      </pc:sldChg>
      <pc:sldChg chg="del">
        <pc:chgData name="Utilisateur" userId="2V98qG2Bfyq53eK/13LYWE/eQXhj63abMhwTdDAhtPU=" providerId="None" clId="Web-{F7519382-B62E-4F09-AAB6-1A20E8D28430}" dt="2025-09-15T07:37:07.727" v="7"/>
        <pc:sldMkLst>
          <pc:docMk/>
          <pc:sldMk cId="1960177112" sldId="265"/>
        </pc:sldMkLst>
      </pc:sldChg>
      <pc:sldChg chg="del">
        <pc:chgData name="Utilisateur" userId="2V98qG2Bfyq53eK/13LYWE/eQXhj63abMhwTdDAhtPU=" providerId="None" clId="Web-{F7519382-B62E-4F09-AAB6-1A20E8D28430}" dt="2025-09-15T07:37:08.509" v="8"/>
        <pc:sldMkLst>
          <pc:docMk/>
          <pc:sldMk cId="221525498" sldId="266"/>
        </pc:sldMkLst>
      </pc:sldChg>
    </pc:docChg>
  </pc:docChgLst>
  <pc:docChgLst>
    <pc:chgData name="Lucie Fontaine" userId="a0fee32cf494988a" providerId="LiveId" clId="{6B8F833F-4392-4C15-9636-8847594F98C2}"/>
    <pc:docChg chg="undo custSel addSld delSld modSld sldOrd modMainMaster">
      <pc:chgData name="Lucie Fontaine" userId="a0fee32cf494988a" providerId="LiveId" clId="{6B8F833F-4392-4C15-9636-8847594F98C2}" dt="2025-09-15T07:32:31.686" v="2652" actId="1035"/>
      <pc:docMkLst>
        <pc:docMk/>
      </pc:docMkLst>
      <pc:sldChg chg="addSp delSp modSp mod">
        <pc:chgData name="Lucie Fontaine" userId="a0fee32cf494988a" providerId="LiveId" clId="{6B8F833F-4392-4C15-9636-8847594F98C2}" dt="2025-09-05T09:24:11.195" v="1120" actId="1076"/>
        <pc:sldMkLst>
          <pc:docMk/>
          <pc:sldMk cId="3795196631" sldId="256"/>
        </pc:sldMkLst>
      </pc:sldChg>
      <pc:sldChg chg="addSp delSp modSp add mod ord">
        <pc:chgData name="Lucie Fontaine" userId="a0fee32cf494988a" providerId="LiveId" clId="{6B8F833F-4392-4C15-9636-8847594F98C2}" dt="2025-09-09T15:19:31.599" v="2521" actId="242"/>
        <pc:sldMkLst>
          <pc:docMk/>
          <pc:sldMk cId="2708769414" sldId="257"/>
        </pc:sldMkLst>
      </pc:sldChg>
      <pc:sldChg chg="addSp delSp modSp add mod">
        <pc:chgData name="Lucie Fontaine" userId="a0fee32cf494988a" providerId="LiveId" clId="{6B8F833F-4392-4C15-9636-8847594F98C2}" dt="2025-09-09T15:30:25.112" v="2577" actId="14100"/>
        <pc:sldMkLst>
          <pc:docMk/>
          <pc:sldMk cId="3049055971" sldId="258"/>
        </pc:sldMkLst>
      </pc:sldChg>
      <pc:sldChg chg="addSp delSp modSp add mod ord">
        <pc:chgData name="Lucie Fontaine" userId="a0fee32cf494988a" providerId="LiveId" clId="{6B8F833F-4392-4C15-9636-8847594F98C2}" dt="2025-09-05T10:10:45.172" v="1341" actId="14100"/>
        <pc:sldMkLst>
          <pc:docMk/>
          <pc:sldMk cId="3743816154" sldId="259"/>
        </pc:sldMkLst>
      </pc:sldChg>
      <pc:sldChg chg="addSp delSp modSp add mod">
        <pc:chgData name="Lucie Fontaine" userId="a0fee32cf494988a" providerId="LiveId" clId="{6B8F833F-4392-4C15-9636-8847594F98C2}" dt="2025-09-05T11:14:29.463" v="1454" actId="1076"/>
        <pc:sldMkLst>
          <pc:docMk/>
          <pc:sldMk cId="2494862705" sldId="260"/>
        </pc:sldMkLst>
      </pc:sldChg>
      <pc:sldChg chg="addSp delSp modSp add mod">
        <pc:chgData name="Lucie Fontaine" userId="a0fee32cf494988a" providerId="LiveId" clId="{6B8F833F-4392-4C15-9636-8847594F98C2}" dt="2025-09-05T12:31:28.607" v="1632" actId="14100"/>
        <pc:sldMkLst>
          <pc:docMk/>
          <pc:sldMk cId="3605155445" sldId="261"/>
        </pc:sldMkLst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2" creationId="{7BECED96-CA76-4BE4-9864-59B7FA6200F3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3" creationId="{708C66ED-EC2F-1797-1BB9-52BF0A71FCA3}"/>
          </ac:spMkLst>
        </pc:spChg>
        <pc:spChg chg="mod">
          <ac:chgData name="Lucie Fontaine" userId="a0fee32cf494988a" providerId="LiveId" clId="{6B8F833F-4392-4C15-9636-8847594F98C2}" dt="2025-09-05T12:22:27.466" v="1508" actId="20577"/>
          <ac:spMkLst>
            <pc:docMk/>
            <pc:sldMk cId="3605155445" sldId="261"/>
            <ac:spMk id="4" creationId="{3C0DC4C8-AEEF-5D3A-7173-E9660AA4E930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11" creationId="{3A06BF32-A6FF-8CB1-ED33-11AE14D24423}"/>
          </ac:spMkLst>
        </pc:spChg>
        <pc:spChg chg="add mod">
          <ac:chgData name="Lucie Fontaine" userId="a0fee32cf494988a" providerId="LiveId" clId="{6B8F833F-4392-4C15-9636-8847594F98C2}" dt="2025-09-05T12:25:25.430" v="1590" actId="20577"/>
          <ac:spMkLst>
            <pc:docMk/>
            <pc:sldMk cId="3605155445" sldId="261"/>
            <ac:spMk id="12" creationId="{2FE2B8E2-0CBE-F0B6-700C-37467E620E45}"/>
          </ac:spMkLst>
        </pc:spChg>
        <pc:spChg chg="add mod">
          <ac:chgData name="Lucie Fontaine" userId="a0fee32cf494988a" providerId="LiveId" clId="{6B8F833F-4392-4C15-9636-8847594F98C2}" dt="2025-09-05T12:25:23.018" v="1588" actId="1076"/>
          <ac:spMkLst>
            <pc:docMk/>
            <pc:sldMk cId="3605155445" sldId="261"/>
            <ac:spMk id="13" creationId="{F90FBE4F-C6CE-836E-BB68-5743C402D4C4}"/>
          </ac:spMkLst>
        </pc:spChg>
        <pc:spChg chg="add mod">
          <ac:chgData name="Lucie Fontaine" userId="a0fee32cf494988a" providerId="LiveId" clId="{6B8F833F-4392-4C15-9636-8847594F98C2}" dt="2025-09-05T12:25:23.018" v="1588" actId="1076"/>
          <ac:spMkLst>
            <pc:docMk/>
            <pc:sldMk cId="3605155445" sldId="261"/>
            <ac:spMk id="14" creationId="{FD2C304C-8C12-EE88-4359-79E1CF475D93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19" creationId="{A62E3A34-9174-FA89-B35B-97E2E9473B6D}"/>
          </ac:spMkLst>
        </pc:spChg>
        <pc:spChg chg="mod">
          <ac:chgData name="Lucie Fontaine" userId="a0fee32cf494988a" providerId="LiveId" clId="{6B8F833F-4392-4C15-9636-8847594F98C2}" dt="2025-09-05T12:23:59.932" v="1531" actId="20577"/>
          <ac:spMkLst>
            <pc:docMk/>
            <pc:sldMk cId="3605155445" sldId="261"/>
            <ac:spMk id="36" creationId="{8F0F814B-A967-FC46-7305-40C3E14A06BF}"/>
          </ac:spMkLst>
        </pc:spChg>
        <pc:spChg chg="mod">
          <ac:chgData name="Lucie Fontaine" userId="a0fee32cf494988a" providerId="LiveId" clId="{6B8F833F-4392-4C15-9636-8847594F98C2}" dt="2025-09-05T12:30:06.639" v="1617" actId="1076"/>
          <ac:spMkLst>
            <pc:docMk/>
            <pc:sldMk cId="3605155445" sldId="261"/>
            <ac:spMk id="37" creationId="{7B6D03F6-82FC-29DD-3D63-47E3751E7D5F}"/>
          </ac:spMkLst>
        </pc:spChg>
        <pc:spChg chg="mod">
          <ac:chgData name="Lucie Fontaine" userId="a0fee32cf494988a" providerId="LiveId" clId="{6B8F833F-4392-4C15-9636-8847594F98C2}" dt="2025-09-05T12:24:31.686" v="1584" actId="20577"/>
          <ac:spMkLst>
            <pc:docMk/>
            <pc:sldMk cId="3605155445" sldId="261"/>
            <ac:spMk id="38" creationId="{311023BD-3D48-FAD5-CD6B-997A76DF4514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43" creationId="{1F1904DA-C8E0-9E66-1B12-B35D1AE381AC}"/>
          </ac:spMkLst>
        </pc:spChg>
        <pc:spChg chg="mod">
          <ac:chgData name="Lucie Fontaine" userId="a0fee32cf494988a" providerId="LiveId" clId="{6B8F833F-4392-4C15-9636-8847594F98C2}" dt="2025-09-05T12:25:13.496" v="1586" actId="1076"/>
          <ac:spMkLst>
            <pc:docMk/>
            <pc:sldMk cId="3605155445" sldId="261"/>
            <ac:spMk id="48" creationId="{8612441D-19B8-BC6C-349C-14FB570449E1}"/>
          </ac:spMkLst>
        </pc:spChg>
        <pc:spChg chg="add mod">
          <ac:chgData name="Lucie Fontaine" userId="a0fee32cf494988a" providerId="LiveId" clId="{6B8F833F-4392-4C15-9636-8847594F98C2}" dt="2025-09-05T12:29:12.946" v="1606" actId="1076"/>
          <ac:spMkLst>
            <pc:docMk/>
            <pc:sldMk cId="3605155445" sldId="261"/>
            <ac:spMk id="61" creationId="{90EE6F5D-A677-A6D5-7DE6-B68AE63BFD6B}"/>
          </ac:spMkLst>
        </pc:spChg>
        <pc:spChg chg="add mod">
          <ac:chgData name="Lucie Fontaine" userId="a0fee32cf494988a" providerId="LiveId" clId="{6B8F833F-4392-4C15-9636-8847594F98C2}" dt="2025-09-05T12:29:12.946" v="1606" actId="1076"/>
          <ac:spMkLst>
            <pc:docMk/>
            <pc:sldMk cId="3605155445" sldId="261"/>
            <ac:spMk id="62" creationId="{ACA5759C-3AA8-BBFA-AD47-C7473C36892F}"/>
          </ac:spMkLst>
        </pc:spChg>
        <pc:spChg chg="add mod">
          <ac:chgData name="Lucie Fontaine" userId="a0fee32cf494988a" providerId="LiveId" clId="{6B8F833F-4392-4C15-9636-8847594F98C2}" dt="2025-09-05T12:29:12.946" v="1606" actId="1076"/>
          <ac:spMkLst>
            <pc:docMk/>
            <pc:sldMk cId="3605155445" sldId="261"/>
            <ac:spMk id="63" creationId="{044988B8-D00B-75DA-E64F-D8379DDD7321}"/>
          </ac:spMkLst>
        </pc:spChg>
        <pc:spChg chg="mod">
          <ac:chgData name="Lucie Fontaine" userId="a0fee32cf494988a" providerId="LiveId" clId="{6B8F833F-4392-4C15-9636-8847594F98C2}" dt="2025-09-05T12:25:02.341" v="1585" actId="1076"/>
          <ac:spMkLst>
            <pc:docMk/>
            <pc:sldMk cId="3605155445" sldId="261"/>
            <ac:spMk id="70" creationId="{3367828A-E618-E5B4-1FB6-362E848D4460}"/>
          </ac:spMkLst>
        </pc:spChg>
        <pc:spChg chg="mod">
          <ac:chgData name="Lucie Fontaine" userId="a0fee32cf494988a" providerId="LiveId" clId="{6B8F833F-4392-4C15-9636-8847594F98C2}" dt="2025-09-05T12:30:59.728" v="1628" actId="1076"/>
          <ac:spMkLst>
            <pc:docMk/>
            <pc:sldMk cId="3605155445" sldId="261"/>
            <ac:spMk id="71" creationId="{1D713059-C0A6-98A3-2EF0-FB8E039819C9}"/>
          </ac:spMkLst>
        </pc:spChg>
        <pc:spChg chg="mod">
          <ac:chgData name="Lucie Fontaine" userId="a0fee32cf494988a" providerId="LiveId" clId="{6B8F833F-4392-4C15-9636-8847594F98C2}" dt="2025-09-05T12:25:02.341" v="1585" actId="1076"/>
          <ac:spMkLst>
            <pc:docMk/>
            <pc:sldMk cId="3605155445" sldId="261"/>
            <ac:spMk id="93" creationId="{CF8A6645-CEAC-C4CA-5AD7-E77AA937D128}"/>
          </ac:spMkLst>
        </pc:spChg>
        <pc:spChg chg="mod">
          <ac:chgData name="Lucie Fontaine" userId="a0fee32cf494988a" providerId="LiveId" clId="{6B8F833F-4392-4C15-9636-8847594F98C2}" dt="2025-09-05T12:25:02.341" v="1585" actId="1076"/>
          <ac:spMkLst>
            <pc:docMk/>
            <pc:sldMk cId="3605155445" sldId="261"/>
            <ac:spMk id="94" creationId="{945EEB8C-5338-BBB8-02E8-A599B5BCFE2B}"/>
          </ac:spMkLst>
        </pc:spChg>
        <pc:spChg chg="mod">
          <ac:chgData name="Lucie Fontaine" userId="a0fee32cf494988a" providerId="LiveId" clId="{6B8F833F-4392-4C15-9636-8847594F98C2}" dt="2025-09-05T12:30:59.728" v="1628" actId="1076"/>
          <ac:spMkLst>
            <pc:docMk/>
            <pc:sldMk cId="3605155445" sldId="261"/>
            <ac:spMk id="97" creationId="{22D0C592-823D-EB18-A0C5-7FAB86C07B4B}"/>
          </ac:spMkLst>
        </pc:spChg>
        <pc:spChg chg="mod">
          <ac:chgData name="Lucie Fontaine" userId="a0fee32cf494988a" providerId="LiveId" clId="{6B8F833F-4392-4C15-9636-8847594F98C2}" dt="2025-09-05T12:30:59.728" v="1628" actId="1076"/>
          <ac:spMkLst>
            <pc:docMk/>
            <pc:sldMk cId="3605155445" sldId="261"/>
            <ac:spMk id="98" creationId="{47D4F0A2-F2A4-F60E-CB1E-A2E8B026436A}"/>
          </ac:spMkLst>
        </pc:spChg>
        <pc:cxnChg chg="mod">
          <ac:chgData name="Lucie Fontaine" userId="a0fee32cf494988a" providerId="LiveId" clId="{6B8F833F-4392-4C15-9636-8847594F98C2}" dt="2025-09-05T12:29:29.887" v="1608" actId="14100"/>
          <ac:cxnSpMkLst>
            <pc:docMk/>
            <pc:sldMk cId="3605155445" sldId="261"/>
            <ac:cxnSpMk id="9" creationId="{A6F4A89B-F889-2BAB-FD42-3453510B69A5}"/>
          </ac:cxnSpMkLst>
        </pc:cxnChg>
        <pc:cxnChg chg="add mod">
          <ac:chgData name="Lucie Fontaine" userId="a0fee32cf494988a" providerId="LiveId" clId="{6B8F833F-4392-4C15-9636-8847594F98C2}" dt="2025-09-05T12:25:23.018" v="1588" actId="1076"/>
          <ac:cxnSpMkLst>
            <pc:docMk/>
            <pc:sldMk cId="3605155445" sldId="261"/>
            <ac:cxnSpMk id="15" creationId="{98483E09-CFBC-C10B-0C61-0C06589FF5AB}"/>
          </ac:cxnSpMkLst>
        </pc:cxnChg>
        <pc:cxnChg chg="add mod">
          <ac:chgData name="Lucie Fontaine" userId="a0fee32cf494988a" providerId="LiveId" clId="{6B8F833F-4392-4C15-9636-8847594F98C2}" dt="2025-09-05T12:25:23.018" v="1588" actId="1076"/>
          <ac:cxnSpMkLst>
            <pc:docMk/>
            <pc:sldMk cId="3605155445" sldId="261"/>
            <ac:cxnSpMk id="17" creationId="{06319B1B-FADC-AF92-CFCB-6D8B55929D30}"/>
          </ac:cxnSpMkLst>
        </pc:cxnChg>
        <pc:cxnChg chg="add mod">
          <ac:chgData name="Lucie Fontaine" userId="a0fee32cf494988a" providerId="LiveId" clId="{6B8F833F-4392-4C15-9636-8847594F98C2}" dt="2025-09-05T12:31:28.607" v="1632" actId="14100"/>
          <ac:cxnSpMkLst>
            <pc:docMk/>
            <pc:sldMk cId="3605155445" sldId="261"/>
            <ac:cxnSpMk id="18" creationId="{81AC2477-2623-4DF8-098F-2EF1500FFB69}"/>
          </ac:cxnSpMkLst>
        </pc:cxnChg>
        <pc:cxnChg chg="mod">
          <ac:chgData name="Lucie Fontaine" userId="a0fee32cf494988a" providerId="LiveId" clId="{6B8F833F-4392-4C15-9636-8847594F98C2}" dt="2025-09-05T12:23:54.864" v="1509" actId="20577"/>
          <ac:cxnSpMkLst>
            <pc:docMk/>
            <pc:sldMk cId="3605155445" sldId="261"/>
            <ac:cxnSpMk id="39" creationId="{E681A058-75A3-89A9-A5AD-C359835DA04E}"/>
          </ac:cxnSpMkLst>
        </pc:cxnChg>
        <pc:cxnChg chg="mod">
          <ac:chgData name="Lucie Fontaine" userId="a0fee32cf494988a" providerId="LiveId" clId="{6B8F833F-4392-4C15-9636-8847594F98C2}" dt="2025-09-05T12:29:59.031" v="1616" actId="1076"/>
          <ac:cxnSpMkLst>
            <pc:docMk/>
            <pc:sldMk cId="3605155445" sldId="261"/>
            <ac:cxnSpMk id="40" creationId="{E93EB2D0-66E3-A65C-952C-9277100B0E5B}"/>
          </ac:cxnSpMkLst>
        </pc:cxnChg>
        <pc:cxnChg chg="mod">
          <ac:chgData name="Lucie Fontaine" userId="a0fee32cf494988a" providerId="LiveId" clId="{6B8F833F-4392-4C15-9636-8847594F98C2}" dt="2025-09-05T12:25:13.496" v="1586" actId="1076"/>
          <ac:cxnSpMkLst>
            <pc:docMk/>
            <pc:sldMk cId="3605155445" sldId="261"/>
            <ac:cxnSpMk id="49" creationId="{E9DDAA71-733D-166E-3748-6095867277F3}"/>
          </ac:cxnSpMkLst>
        </pc:cxnChg>
        <pc:cxnChg chg="mod">
          <ac:chgData name="Lucie Fontaine" userId="a0fee32cf494988a" providerId="LiveId" clId="{6B8F833F-4392-4C15-9636-8847594F98C2}" dt="2025-09-05T12:25:13.496" v="1586" actId="1076"/>
          <ac:cxnSpMkLst>
            <pc:docMk/>
            <pc:sldMk cId="3605155445" sldId="261"/>
            <ac:cxnSpMk id="50" creationId="{3242BE46-A0F6-B493-FE45-45F898FC470E}"/>
          </ac:cxnSpMkLst>
        </pc:cxnChg>
        <pc:cxnChg chg="add mod">
          <ac:chgData name="Lucie Fontaine" userId="a0fee32cf494988a" providerId="LiveId" clId="{6B8F833F-4392-4C15-9636-8847594F98C2}" dt="2025-09-05T12:29:12.946" v="1606" actId="1076"/>
          <ac:cxnSpMkLst>
            <pc:docMk/>
            <pc:sldMk cId="3605155445" sldId="261"/>
            <ac:cxnSpMk id="64" creationId="{C50805A2-9864-2735-F80C-602E696F088C}"/>
          </ac:cxnSpMkLst>
        </pc:cxnChg>
        <pc:cxnChg chg="add mod">
          <ac:chgData name="Lucie Fontaine" userId="a0fee32cf494988a" providerId="LiveId" clId="{6B8F833F-4392-4C15-9636-8847594F98C2}" dt="2025-09-05T12:29:12.946" v="1606" actId="1076"/>
          <ac:cxnSpMkLst>
            <pc:docMk/>
            <pc:sldMk cId="3605155445" sldId="261"/>
            <ac:cxnSpMk id="65" creationId="{2DCCF88C-A0A1-135D-CA77-03DF70586765}"/>
          </ac:cxnSpMkLst>
        </pc:cxnChg>
        <pc:cxnChg chg="add mod">
          <ac:chgData name="Lucie Fontaine" userId="a0fee32cf494988a" providerId="LiveId" clId="{6B8F833F-4392-4C15-9636-8847594F98C2}" dt="2025-09-05T12:30:18.616" v="1620" actId="1076"/>
          <ac:cxnSpMkLst>
            <pc:docMk/>
            <pc:sldMk cId="3605155445" sldId="261"/>
            <ac:cxnSpMk id="68" creationId="{EE9510CD-CF41-552C-767C-55C523FA96BC}"/>
          </ac:cxnSpMkLst>
        </pc:cxnChg>
        <pc:cxnChg chg="mod">
          <ac:chgData name="Lucie Fontaine" userId="a0fee32cf494988a" providerId="LiveId" clId="{6B8F833F-4392-4C15-9636-8847594F98C2}" dt="2025-09-05T12:30:13.391" v="1619" actId="14100"/>
          <ac:cxnSpMkLst>
            <pc:docMk/>
            <pc:sldMk cId="3605155445" sldId="261"/>
            <ac:cxnSpMk id="72" creationId="{57E6B6C5-FEA2-EE80-826E-058A7E886630}"/>
          </ac:cxnSpMkLst>
        </pc:cxnChg>
        <pc:cxnChg chg="add mod">
          <ac:chgData name="Lucie Fontaine" userId="a0fee32cf494988a" providerId="LiveId" clId="{6B8F833F-4392-4C15-9636-8847594F98C2}" dt="2025-09-05T12:30:59.728" v="1628" actId="1076"/>
          <ac:cxnSpMkLst>
            <pc:docMk/>
            <pc:sldMk cId="3605155445" sldId="261"/>
            <ac:cxnSpMk id="78" creationId="{1393DE25-F52E-C254-6060-E8D2CF6CDB23}"/>
          </ac:cxnSpMkLst>
        </pc:cxnChg>
        <pc:cxnChg chg="mod">
          <ac:chgData name="Lucie Fontaine" userId="a0fee32cf494988a" providerId="LiveId" clId="{6B8F833F-4392-4C15-9636-8847594F98C2}" dt="2025-09-05T12:30:59.728" v="1628" actId="1076"/>
          <ac:cxnSpMkLst>
            <pc:docMk/>
            <pc:sldMk cId="3605155445" sldId="261"/>
            <ac:cxnSpMk id="99" creationId="{8C6A521C-C065-C823-9268-3D2F42285E2C}"/>
          </ac:cxnSpMkLst>
        </pc:cxnChg>
        <pc:cxnChg chg="mod">
          <ac:chgData name="Lucie Fontaine" userId="a0fee32cf494988a" providerId="LiveId" clId="{6B8F833F-4392-4C15-9636-8847594F98C2}" dt="2025-09-05T12:30:59.728" v="1628" actId="1076"/>
          <ac:cxnSpMkLst>
            <pc:docMk/>
            <pc:sldMk cId="3605155445" sldId="261"/>
            <ac:cxnSpMk id="100" creationId="{D14CC8A5-A1F1-37FE-85F6-B898C23BFA5F}"/>
          </ac:cxnSpMkLst>
        </pc:cxnChg>
      </pc:sldChg>
      <pc:sldChg chg="addSp delSp modSp new mod">
        <pc:chgData name="Lucie Fontaine" userId="a0fee32cf494988a" providerId="LiveId" clId="{6B8F833F-4392-4C15-9636-8847594F98C2}" dt="2025-09-15T07:32:31.686" v="2652" actId="1035"/>
        <pc:sldMkLst>
          <pc:docMk/>
          <pc:sldMk cId="295713059" sldId="262"/>
        </pc:sldMkLst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22" creationId="{97ABEF95-700B-ABA1-6837-BB130B6CB384}"/>
          </ac:spMkLst>
        </pc:spChg>
        <pc:spChg chg="add mod">
          <ac:chgData name="Lucie Fontaine" userId="a0fee32cf494988a" providerId="LiveId" clId="{6B8F833F-4392-4C15-9636-8847594F98C2}" dt="2025-09-05T12:28:13.989" v="1599" actId="1076"/>
          <ac:spMkLst>
            <pc:docMk/>
            <pc:sldMk cId="295713059" sldId="262"/>
            <ac:spMk id="23" creationId="{AFF4C074-0A74-BE54-F286-3995BA890D0E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25" creationId="{D45D6C1B-75B3-7918-8181-5C40D6E13B1D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26" creationId="{5C89E96E-9978-6AF4-1EA6-F989A0D997BF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29" creationId="{C9CB7EA8-801B-5847-8E02-B64E962F101F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30" creationId="{8D8E2189-91C0-FAB8-645E-037F0942E2F0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41" creationId="{3310FF40-065D-90C2-E312-8F40D36CA12B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42" creationId="{1E876C87-CFC9-F1B5-80EC-62B16BF0AAA6}"/>
          </ac:spMkLst>
        </pc:spChg>
        <pc:spChg chg="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46" creationId="{CC29AE1E-4285-F509-0405-63E84B1A6CEF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52" creationId="{BB08ED8D-80EF-B337-6ED1-4A8A8CC60035}"/>
          </ac:spMkLst>
        </pc:spChg>
        <pc:spChg chg="add mod">
          <ac:chgData name="Lucie Fontaine" userId="a0fee32cf494988a" providerId="LiveId" clId="{6B8F833F-4392-4C15-9636-8847594F98C2}" dt="2025-09-15T07:32:31.686" v="2652" actId="1035"/>
          <ac:spMkLst>
            <pc:docMk/>
            <pc:sldMk cId="295713059" sldId="262"/>
            <ac:spMk id="53" creationId="{B8065D37-9742-E6AF-689D-25D89290217D}"/>
          </ac:spMkLst>
        </pc:spChg>
        <pc:cxnChg chg="add mod">
          <ac:chgData name="Lucie Fontaine" userId="a0fee32cf494988a" providerId="LiveId" clId="{6B8F833F-4392-4C15-9636-8847594F98C2}" dt="2025-09-15T07:32:03.310" v="2641" actId="14100"/>
          <ac:cxnSpMkLst>
            <pc:docMk/>
            <pc:sldMk cId="295713059" sldId="262"/>
            <ac:cxnSpMk id="2" creationId="{4F086026-2B9C-A6CD-E890-61FFCCE672B4}"/>
          </ac:cxnSpMkLst>
        </pc:cxnChg>
        <pc:cxnChg chg="del">
          <ac:chgData name="Lucie Fontaine" userId="a0fee32cf494988a" providerId="LiveId" clId="{6B8F833F-4392-4C15-9636-8847594F98C2}" dt="2025-09-15T07:31:48.388" v="2579" actId="478"/>
          <ac:cxnSpMkLst>
            <pc:docMk/>
            <pc:sldMk cId="295713059" sldId="262"/>
            <ac:cxnSpMk id="24" creationId="{0F34DD84-92EC-39AD-EED3-0A1DE6F9197E}"/>
          </ac:cxnSpMkLst>
        </pc:cxnChg>
      </pc:sldChg>
      <pc:sldChg chg="new del">
        <pc:chgData name="Lucie Fontaine" userId="a0fee32cf494988a" providerId="LiveId" clId="{6B8F833F-4392-4C15-9636-8847594F98C2}" dt="2025-09-08T08:06:56.050" v="1634" actId="680"/>
        <pc:sldMkLst>
          <pc:docMk/>
          <pc:sldMk cId="500274401" sldId="263"/>
        </pc:sldMkLst>
      </pc:sldChg>
      <pc:sldChg chg="addSp delSp modSp add mod ord">
        <pc:chgData name="Lucie Fontaine" userId="a0fee32cf494988a" providerId="LiveId" clId="{6B8F833F-4392-4C15-9636-8847594F98C2}" dt="2025-09-08T08:16:09.204" v="1839" actId="14100"/>
        <pc:sldMkLst>
          <pc:docMk/>
          <pc:sldMk cId="1120148171" sldId="263"/>
        </pc:sldMkLst>
      </pc:sldChg>
      <pc:sldChg chg="delSp modSp add mod">
        <pc:chgData name="Lucie Fontaine" userId="a0fee32cf494988a" providerId="LiveId" clId="{6B8F833F-4392-4C15-9636-8847594F98C2}" dt="2025-09-08T08:31:16.177" v="2055" actId="14100"/>
        <pc:sldMkLst>
          <pc:docMk/>
          <pc:sldMk cId="1982602048" sldId="264"/>
        </pc:sldMkLst>
      </pc:sldChg>
      <pc:sldChg chg="addSp delSp modSp add mod">
        <pc:chgData name="Lucie Fontaine" userId="a0fee32cf494988a" providerId="LiveId" clId="{6B8F833F-4392-4C15-9636-8847594F98C2}" dt="2025-09-09T15:09:13.410" v="2468" actId="20577"/>
        <pc:sldMkLst>
          <pc:docMk/>
          <pc:sldMk cId="1960177112" sldId="265"/>
        </pc:sldMkLst>
      </pc:sldChg>
      <pc:sldChg chg="addSp delSp modSp new mod">
        <pc:chgData name="Lucie Fontaine" userId="a0fee32cf494988a" providerId="LiveId" clId="{6B8F833F-4392-4C15-9636-8847594F98C2}" dt="2025-09-09T15:09:44.037" v="2483" actId="20577"/>
        <pc:sldMkLst>
          <pc:docMk/>
          <pc:sldMk cId="221525498" sldId="266"/>
        </pc:sldMkLst>
      </pc:sldChg>
      <pc:sldChg chg="new del">
        <pc:chgData name="Lucie Fontaine" userId="a0fee32cf494988a" providerId="LiveId" clId="{6B8F833F-4392-4C15-9636-8847594F98C2}" dt="2025-09-09T15:21:10.480" v="2546" actId="680"/>
        <pc:sldMkLst>
          <pc:docMk/>
          <pc:sldMk cId="1103236297" sldId="267"/>
        </pc:sldMkLst>
      </pc:sldChg>
      <pc:sldChg chg="new del">
        <pc:chgData name="Lucie Fontaine" userId="a0fee32cf494988a" providerId="LiveId" clId="{6B8F833F-4392-4C15-9636-8847594F98C2}" dt="2025-09-09T15:21:17.872" v="2548" actId="680"/>
        <pc:sldMkLst>
          <pc:docMk/>
          <pc:sldMk cId="1206692252" sldId="267"/>
        </pc:sldMkLst>
      </pc:sldChg>
      <pc:sldMasterChg chg="modSp modSldLayout">
        <pc:chgData name="Lucie Fontaine" userId="a0fee32cf494988a" providerId="LiveId" clId="{6B8F833F-4392-4C15-9636-8847594F98C2}" dt="2025-09-03T08:25:26.572" v="51"/>
        <pc:sldMasterMkLst>
          <pc:docMk/>
          <pc:sldMasterMk cId="1925911923" sldId="2147483648"/>
        </pc:sldMasterMkLst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390375719" sldId="2147483649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615935560" sldId="2147483651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012342781" sldId="2147483652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113551659" sldId="2147483653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708952452" sldId="2147483656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561515688" sldId="2147483657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447371175" sldId="2147483659"/>
          </pc:sldLayoutMkLst>
        </pc:sldLayoutChg>
      </pc:sldMasterChg>
      <pc:sldMasterChg chg="modSp modSldLayout">
        <pc:chgData name="Lucie Fontaine" userId="a0fee32cf494988a" providerId="LiveId" clId="{6B8F833F-4392-4C15-9636-8847594F98C2}" dt="2025-09-03T08:24:23.971" v="48"/>
        <pc:sldMasterMkLst>
          <pc:docMk/>
          <pc:sldMasterMk cId="778361966" sldId="2147483660"/>
        </pc:sldMasterMkLst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370316619" sldId="2147483661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883282244" sldId="2147483663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190048379" sldId="2147483664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057090803" sldId="2147483665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998020069" sldId="2147483668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130602882" sldId="2147483669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1723291025" sldId="2147483671"/>
          </pc:sldLayoutMkLst>
        </pc:sldLayoutChg>
      </pc:sldMasterChg>
    </pc:docChg>
  </pc:docChgLst>
  <pc:docChgLst>
    <pc:chgData clId="Web-{E7371532-D052-4FB2-99BC-F9DFB5FF08A9}"/>
    <pc:docChg chg="modSld">
      <pc:chgData name="" userId="" providerId="" clId="Web-{E7371532-D052-4FB2-99BC-F9DFB5FF08A9}" dt="2025-09-15T07:42:10.434" v="23" actId="1076"/>
      <pc:docMkLst>
        <pc:docMk/>
      </pc:docMkLst>
      <pc:sldChg chg="modSp">
        <pc:chgData name="" userId="" providerId="" clId="Web-{E7371532-D052-4FB2-99BC-F9DFB5FF08A9}" dt="2025-09-15T07:42:10.434" v="23" actId="1076"/>
        <pc:sldMkLst>
          <pc:docMk/>
          <pc:sldMk cId="295713059" sldId="262"/>
        </pc:sldMkLst>
        <pc:spChg chg="mod">
          <ac:chgData name="" userId="" providerId="" clId="Web-{E7371532-D052-4FB2-99BC-F9DFB5FF08A9}" dt="2025-09-15T07:42:09.637" v="0" actId="1076"/>
          <ac:spMkLst>
            <pc:docMk/>
            <pc:sldMk cId="295713059" sldId="262"/>
            <ac:spMk id="22" creationId="{97ABEF95-700B-ABA1-6837-BB130B6CB384}"/>
          </ac:spMkLst>
        </pc:spChg>
        <pc:spChg chg="mod">
          <ac:chgData name="" userId="" providerId="" clId="Web-{E7371532-D052-4FB2-99BC-F9DFB5FF08A9}" dt="2025-09-15T07:42:09.684" v="1" actId="1076"/>
          <ac:spMkLst>
            <pc:docMk/>
            <pc:sldMk cId="295713059" sldId="262"/>
            <ac:spMk id="23" creationId="{AFF4C074-0A74-BE54-F286-3995BA890D0E}"/>
          </ac:spMkLst>
        </pc:spChg>
        <pc:spChg chg="mod">
          <ac:chgData name="" userId="" providerId="" clId="Web-{E7371532-D052-4FB2-99BC-F9DFB5FF08A9}" dt="2025-09-15T07:42:09.747" v="2" actId="1076"/>
          <ac:spMkLst>
            <pc:docMk/>
            <pc:sldMk cId="295713059" sldId="262"/>
            <ac:spMk id="25" creationId="{D45D6C1B-75B3-7918-8181-5C40D6E13B1D}"/>
          </ac:spMkLst>
        </pc:spChg>
        <pc:spChg chg="mod">
          <ac:chgData name="" userId="" providerId="" clId="Web-{E7371532-D052-4FB2-99BC-F9DFB5FF08A9}" dt="2025-09-15T07:42:09.793" v="3" actId="1076"/>
          <ac:spMkLst>
            <pc:docMk/>
            <pc:sldMk cId="295713059" sldId="262"/>
            <ac:spMk id="26" creationId="{5C89E96E-9978-6AF4-1EA6-F989A0D997BF}"/>
          </ac:spMkLst>
        </pc:spChg>
        <pc:spChg chg="mod">
          <ac:chgData name="" userId="" providerId="" clId="Web-{E7371532-D052-4FB2-99BC-F9DFB5FF08A9}" dt="2025-09-15T07:42:09.887" v="6" actId="1076"/>
          <ac:spMkLst>
            <pc:docMk/>
            <pc:sldMk cId="295713059" sldId="262"/>
            <ac:spMk id="29" creationId="{C9CB7EA8-801B-5847-8E02-B64E962F101F}"/>
          </ac:spMkLst>
        </pc:spChg>
        <pc:spChg chg="mod">
          <ac:chgData name="" userId="" providerId="" clId="Web-{E7371532-D052-4FB2-99BC-F9DFB5FF08A9}" dt="2025-09-15T07:42:09.918" v="7" actId="1076"/>
          <ac:spMkLst>
            <pc:docMk/>
            <pc:sldMk cId="295713059" sldId="262"/>
            <ac:spMk id="30" creationId="{8D8E2189-91C0-FAB8-645E-037F0942E2F0}"/>
          </ac:spMkLst>
        </pc:spChg>
        <pc:spChg chg="mod">
          <ac:chgData name="" userId="" providerId="" clId="Web-{E7371532-D052-4FB2-99BC-F9DFB5FF08A9}" dt="2025-09-15T07:42:10.012" v="10" actId="1076"/>
          <ac:spMkLst>
            <pc:docMk/>
            <pc:sldMk cId="295713059" sldId="262"/>
            <ac:spMk id="41" creationId="{3310FF40-065D-90C2-E312-8F40D36CA12B}"/>
          </ac:spMkLst>
        </pc:spChg>
        <pc:spChg chg="mod">
          <ac:chgData name="" userId="" providerId="" clId="Web-{E7371532-D052-4FB2-99BC-F9DFB5FF08A9}" dt="2025-09-15T07:42:10.075" v="11" actId="1076"/>
          <ac:spMkLst>
            <pc:docMk/>
            <pc:sldMk cId="295713059" sldId="262"/>
            <ac:spMk id="42" creationId="{1E876C87-CFC9-F1B5-80EC-62B16BF0AAA6}"/>
          </ac:spMkLst>
        </pc:spChg>
        <pc:spChg chg="mod">
          <ac:chgData name="" userId="" providerId="" clId="Web-{E7371532-D052-4FB2-99BC-F9DFB5FF08A9}" dt="2025-09-15T07:42:10.137" v="13" actId="1076"/>
          <ac:spMkLst>
            <pc:docMk/>
            <pc:sldMk cId="295713059" sldId="262"/>
            <ac:spMk id="45" creationId="{CED7A32A-DA9B-9C4C-A1EB-DE43C617C01D}"/>
          </ac:spMkLst>
        </pc:spChg>
        <pc:spChg chg="mod">
          <ac:chgData name="" userId="" providerId="" clId="Web-{E7371532-D052-4FB2-99BC-F9DFB5FF08A9}" dt="2025-09-15T07:42:10.168" v="14" actId="1076"/>
          <ac:spMkLst>
            <pc:docMk/>
            <pc:sldMk cId="295713059" sldId="262"/>
            <ac:spMk id="46" creationId="{CC29AE1E-4285-F509-0405-63E84B1A6CEF}"/>
          </ac:spMkLst>
        </pc:spChg>
        <pc:spChg chg="mod">
          <ac:chgData name="" userId="" providerId="" clId="Web-{E7371532-D052-4FB2-99BC-F9DFB5FF08A9}" dt="2025-09-15T07:42:10.262" v="17" actId="1076"/>
          <ac:spMkLst>
            <pc:docMk/>
            <pc:sldMk cId="295713059" sldId="262"/>
            <ac:spMk id="52" creationId="{BB08ED8D-80EF-B337-6ED1-4A8A8CC60035}"/>
          </ac:spMkLst>
        </pc:spChg>
        <pc:spChg chg="mod">
          <ac:chgData name="" userId="" providerId="" clId="Web-{E7371532-D052-4FB2-99BC-F9DFB5FF08A9}" dt="2025-09-15T07:42:10.309" v="18" actId="1076"/>
          <ac:spMkLst>
            <pc:docMk/>
            <pc:sldMk cId="295713059" sldId="262"/>
            <ac:spMk id="53" creationId="{B8065D37-9742-E6AF-689D-25D89290217D}"/>
          </ac:spMkLst>
        </pc:spChg>
        <pc:cxnChg chg="mod">
          <ac:chgData name="" userId="" providerId="" clId="Web-{E7371532-D052-4FB2-99BC-F9DFB5FF08A9}" dt="2025-09-15T07:42:10.434" v="23" actId="1076"/>
          <ac:cxnSpMkLst>
            <pc:docMk/>
            <pc:sldMk cId="295713059" sldId="262"/>
            <ac:cxnSpMk id="2" creationId="{4F086026-2B9C-A6CD-E890-61FFCCE672B4}"/>
          </ac:cxnSpMkLst>
        </pc:cxnChg>
        <pc:cxnChg chg="mod">
          <ac:chgData name="" userId="" providerId="" clId="Web-{E7371532-D052-4FB2-99BC-F9DFB5FF08A9}" dt="2025-09-15T07:42:09.825" v="4" actId="1076"/>
          <ac:cxnSpMkLst>
            <pc:docMk/>
            <pc:sldMk cId="295713059" sldId="262"/>
            <ac:cxnSpMk id="27" creationId="{03A11647-88D1-D27B-DBAE-A5A82CEA04AC}"/>
          </ac:cxnSpMkLst>
        </pc:cxnChg>
        <pc:cxnChg chg="mod">
          <ac:chgData name="" userId="" providerId="" clId="Web-{E7371532-D052-4FB2-99BC-F9DFB5FF08A9}" dt="2025-09-15T07:42:09.856" v="5" actId="1076"/>
          <ac:cxnSpMkLst>
            <pc:docMk/>
            <pc:sldMk cId="295713059" sldId="262"/>
            <ac:cxnSpMk id="28" creationId="{7C54590E-2BA3-2BFB-8845-A51A7D2448E8}"/>
          </ac:cxnSpMkLst>
        </pc:cxnChg>
        <pc:cxnChg chg="mod">
          <ac:chgData name="" userId="" providerId="" clId="Web-{E7371532-D052-4FB2-99BC-F9DFB5FF08A9}" dt="2025-09-15T07:42:09.950" v="8" actId="1076"/>
          <ac:cxnSpMkLst>
            <pc:docMk/>
            <pc:sldMk cId="295713059" sldId="262"/>
            <ac:cxnSpMk id="32" creationId="{F50DCEF4-DE68-4999-D4DB-923C7385084B}"/>
          </ac:cxnSpMkLst>
        </pc:cxnChg>
        <pc:cxnChg chg="mod">
          <ac:chgData name="" userId="" providerId="" clId="Web-{E7371532-D052-4FB2-99BC-F9DFB5FF08A9}" dt="2025-09-15T07:42:09.981" v="9" actId="1076"/>
          <ac:cxnSpMkLst>
            <pc:docMk/>
            <pc:sldMk cId="295713059" sldId="262"/>
            <ac:cxnSpMk id="34" creationId="{16E83BCD-A60E-2717-998E-967628207E66}"/>
          </ac:cxnSpMkLst>
        </pc:cxnChg>
        <pc:cxnChg chg="mod">
          <ac:chgData name="" userId="" providerId="" clId="Web-{E7371532-D052-4FB2-99BC-F9DFB5FF08A9}" dt="2025-09-15T07:42:10.106" v="12" actId="1076"/>
          <ac:cxnSpMkLst>
            <pc:docMk/>
            <pc:sldMk cId="295713059" sldId="262"/>
            <ac:cxnSpMk id="44" creationId="{3EAF1DF7-6EEA-1384-48DE-2E27E7BBD1B1}"/>
          </ac:cxnSpMkLst>
        </pc:cxnChg>
        <pc:cxnChg chg="mod">
          <ac:chgData name="" userId="" providerId="" clId="Web-{E7371532-D052-4FB2-99BC-F9DFB5FF08A9}" dt="2025-09-15T07:42:10.200" v="15" actId="1076"/>
          <ac:cxnSpMkLst>
            <pc:docMk/>
            <pc:sldMk cId="295713059" sldId="262"/>
            <ac:cxnSpMk id="47" creationId="{B51F5C50-5CEB-E835-D481-7FC94CECAEEE}"/>
          </ac:cxnSpMkLst>
        </pc:cxnChg>
        <pc:cxnChg chg="mod">
          <ac:chgData name="" userId="" providerId="" clId="Web-{E7371532-D052-4FB2-99BC-F9DFB5FF08A9}" dt="2025-09-15T07:42:10.231" v="16" actId="1076"/>
          <ac:cxnSpMkLst>
            <pc:docMk/>
            <pc:sldMk cId="295713059" sldId="262"/>
            <ac:cxnSpMk id="51" creationId="{EBEEAD5D-246D-1F29-1CD9-208AA06D0D09}"/>
          </ac:cxnSpMkLst>
        </pc:cxnChg>
        <pc:cxnChg chg="mod">
          <ac:chgData name="" userId="" providerId="" clId="Web-{E7371532-D052-4FB2-99BC-F9DFB5FF08A9}" dt="2025-09-15T07:42:10.340" v="19" actId="1076"/>
          <ac:cxnSpMkLst>
            <pc:docMk/>
            <pc:sldMk cId="295713059" sldId="262"/>
            <ac:cxnSpMk id="54" creationId="{A2477BED-ECF5-2794-018E-8673C4356AAC}"/>
          </ac:cxnSpMkLst>
        </pc:cxnChg>
        <pc:cxnChg chg="mod">
          <ac:chgData name="" userId="" providerId="" clId="Web-{E7371532-D052-4FB2-99BC-F9DFB5FF08A9}" dt="2025-09-15T07:42:10.356" v="20" actId="1076"/>
          <ac:cxnSpMkLst>
            <pc:docMk/>
            <pc:sldMk cId="295713059" sldId="262"/>
            <ac:cxnSpMk id="55" creationId="{98D487DE-6AC5-A9A7-9463-8C2B36D5F08A}"/>
          </ac:cxnSpMkLst>
        </pc:cxnChg>
        <pc:cxnChg chg="mod">
          <ac:chgData name="" userId="" providerId="" clId="Web-{E7371532-D052-4FB2-99BC-F9DFB5FF08A9}" dt="2025-09-15T07:42:10.387" v="21" actId="1076"/>
          <ac:cxnSpMkLst>
            <pc:docMk/>
            <pc:sldMk cId="295713059" sldId="262"/>
            <ac:cxnSpMk id="56" creationId="{C839AC85-5D8C-2D6E-EED2-3B0D81024F70}"/>
          </ac:cxnSpMkLst>
        </pc:cxnChg>
        <pc:cxnChg chg="mod">
          <ac:chgData name="" userId="" providerId="" clId="Web-{E7371532-D052-4FB2-99BC-F9DFB5FF08A9}" dt="2025-09-15T07:42:10.403" v="22" actId="1076"/>
          <ac:cxnSpMkLst>
            <pc:docMk/>
            <pc:sldMk cId="295713059" sldId="262"/>
            <ac:cxnSpMk id="57" creationId="{E43170B2-76C5-E747-E3AE-4CD11C589AD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3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23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8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9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327B9-D1C7-4B6B-A23C-0ECDD6F1B97F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7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748A9-BB88-BF8B-19B9-6CB62AD4B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3C0DC4C8-AEEF-5D3A-7173-E9660AA4E930}"/>
              </a:ext>
            </a:extLst>
          </p:cNvPr>
          <p:cNvSpPr/>
          <p:nvPr/>
        </p:nvSpPr>
        <p:spPr>
          <a:xfrm>
            <a:off x="3942359" y="250076"/>
            <a:ext cx="2807094" cy="197475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5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Transports et (re)structuration des espaces</a:t>
            </a:r>
            <a:endParaRPr lang="fr-FR" sz="850">
              <a:latin typeface="Open Sans"/>
              <a:ea typeface="Open Sans"/>
              <a:cs typeface="Open Sans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697C0D8-7586-2220-784A-80BBF0C8BE2A}"/>
              </a:ext>
            </a:extLst>
          </p:cNvPr>
          <p:cNvSpPr/>
          <p:nvPr/>
        </p:nvSpPr>
        <p:spPr>
          <a:xfrm>
            <a:off x="4494785" y="667157"/>
            <a:ext cx="1702240" cy="17399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Get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Board</a:t>
            </a:r>
            <a:endParaRPr lang="fr-FR" sz="700"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E7612F4-1180-5B52-A183-C1D993234810}"/>
              </a:ext>
            </a:extLst>
          </p:cNvPr>
          <p:cNvSpPr/>
          <p:nvPr/>
        </p:nvSpPr>
        <p:spPr>
          <a:xfrm>
            <a:off x="1746153" y="1107059"/>
            <a:ext cx="206483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F6F4573C-3E5E-8C99-DCED-25CF9520E916}"/>
              </a:ext>
            </a:extLst>
          </p:cNvPr>
          <p:cNvSpPr/>
          <p:nvPr/>
        </p:nvSpPr>
        <p:spPr>
          <a:xfrm>
            <a:off x="4027824" y="1103462"/>
            <a:ext cx="2342215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to know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CCBDB1A5-D5CC-2993-75D0-943F5DA15146}"/>
              </a:ext>
            </a:extLst>
          </p:cNvPr>
          <p:cNvSpPr/>
          <p:nvPr/>
        </p:nvSpPr>
        <p:spPr>
          <a:xfrm>
            <a:off x="6603322" y="1109196"/>
            <a:ext cx="235766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earnt</a:t>
            </a:r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16" name="Connecteur en angle 176">
            <a:extLst>
              <a:ext uri="{FF2B5EF4-FFF2-40B4-BE49-F238E27FC236}">
                <a16:creationId xmlns:a16="http://schemas.microsoft.com/office/drawing/2014/main" id="{E58A6D4E-11A4-DBA0-224C-DED98B008DB6}"/>
              </a:ext>
            </a:extLst>
          </p:cNvPr>
          <p:cNvCxnSpPr>
            <a:cxnSpLocks/>
            <a:stCxn id="8" idx="0"/>
            <a:endCxn id="6" idx="0"/>
          </p:cNvCxnSpPr>
          <p:nvPr/>
        </p:nvCxnSpPr>
        <p:spPr>
          <a:xfrm rot="16200000" flipV="1">
            <a:off x="5279294" y="-1393664"/>
            <a:ext cx="2137" cy="5003584"/>
          </a:xfrm>
          <a:prstGeom prst="bentConnector3">
            <a:avLst>
              <a:gd name="adj1" fmla="val 10797239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D8840C69-3AA3-9F22-8FFF-F550FF09BFAE}"/>
              </a:ext>
            </a:extLst>
          </p:cNvPr>
          <p:cNvCxnSpPr>
            <a:cxnSpLocks/>
          </p:cNvCxnSpPr>
          <p:nvPr/>
        </p:nvCxnSpPr>
        <p:spPr>
          <a:xfrm>
            <a:off x="5345903" y="844897"/>
            <a:ext cx="0" cy="263272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11DE9F0D-74E5-2F9A-252E-27F379A77DCA}"/>
              </a:ext>
            </a:extLst>
          </p:cNvPr>
          <p:cNvSpPr/>
          <p:nvPr/>
        </p:nvSpPr>
        <p:spPr>
          <a:xfrm>
            <a:off x="4494785" y="1921236"/>
            <a:ext cx="1702240" cy="17399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learnt</a:t>
            </a:r>
            <a:endParaRPr lang="fr-FR" sz="700">
              <a:latin typeface="Open Sans"/>
              <a:ea typeface="Open Sans"/>
              <a:cs typeface="Open Sans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8F0F814B-A967-FC46-7305-40C3E14A06BF}"/>
              </a:ext>
            </a:extLst>
          </p:cNvPr>
          <p:cNvSpPr/>
          <p:nvPr/>
        </p:nvSpPr>
        <p:spPr>
          <a:xfrm>
            <a:off x="986092" y="2427457"/>
            <a:ext cx="1702240" cy="17399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 Republic of Drivers</a:t>
            </a:r>
            <a:endParaRPr lang="fr-FR" sz="1100"/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7B6D03F6-82FC-29DD-3D63-47E3751E7D5F}"/>
              </a:ext>
            </a:extLst>
          </p:cNvPr>
          <p:cNvSpPr/>
          <p:nvPr/>
        </p:nvSpPr>
        <p:spPr>
          <a:xfrm>
            <a:off x="4469722" y="2389930"/>
            <a:ext cx="1702240" cy="17399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 Road Not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Taken</a:t>
            </a:r>
            <a:endParaRPr lang="fr-FR" sz="700">
              <a:latin typeface="Open Sans"/>
              <a:ea typeface="Open Sans"/>
              <a:cs typeface="Open Sans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311023BD-3D48-FAD5-CD6B-997A76DF4514}"/>
              </a:ext>
            </a:extLst>
          </p:cNvPr>
          <p:cNvSpPr/>
          <p:nvPr/>
        </p:nvSpPr>
        <p:spPr>
          <a:xfrm>
            <a:off x="7411289" y="2389932"/>
            <a:ext cx="1702240" cy="17399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Sustainable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Transport Solutions</a:t>
            </a:r>
            <a:endParaRPr lang="fr-FR" sz="700">
              <a:latin typeface="Open Sans"/>
              <a:ea typeface="Open Sans"/>
              <a:cs typeface="Open Sans"/>
            </a:endParaRPr>
          </a:p>
        </p:txBody>
      </p:sp>
      <p:cxnSp>
        <p:nvCxnSpPr>
          <p:cNvPr id="39" name="Connecteur en angle 176">
            <a:extLst>
              <a:ext uri="{FF2B5EF4-FFF2-40B4-BE49-F238E27FC236}">
                <a16:creationId xmlns:a16="http://schemas.microsoft.com/office/drawing/2014/main" id="{E681A058-75A3-89A9-A5AD-C359835DA04E}"/>
              </a:ext>
            </a:extLst>
          </p:cNvPr>
          <p:cNvCxnSpPr>
            <a:cxnSpLocks/>
            <a:stCxn id="38" idx="0"/>
            <a:endCxn id="36" idx="0"/>
          </p:cNvCxnSpPr>
          <p:nvPr/>
        </p:nvCxnSpPr>
        <p:spPr>
          <a:xfrm rot="16200000" flipH="1" flipV="1">
            <a:off x="5031048" y="-803905"/>
            <a:ext cx="37525" cy="6425197"/>
          </a:xfrm>
          <a:prstGeom prst="bentConnector3">
            <a:avLst>
              <a:gd name="adj1" fmla="val -609194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E93EB2D0-66E3-A65C-952C-9277100B0E5B}"/>
              </a:ext>
            </a:extLst>
          </p:cNvPr>
          <p:cNvCxnSpPr>
            <a:cxnSpLocks/>
          </p:cNvCxnSpPr>
          <p:nvPr/>
        </p:nvCxnSpPr>
        <p:spPr>
          <a:xfrm>
            <a:off x="5335110" y="2136078"/>
            <a:ext cx="1651" cy="266604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Rectangle : coins arrondis 69">
            <a:extLst>
              <a:ext uri="{FF2B5EF4-FFF2-40B4-BE49-F238E27FC236}">
                <a16:creationId xmlns:a16="http://schemas.microsoft.com/office/drawing/2014/main" id="{3367828A-E618-E5B4-1FB6-362E848D4460}"/>
              </a:ext>
            </a:extLst>
          </p:cNvPr>
          <p:cNvSpPr/>
          <p:nvPr/>
        </p:nvSpPr>
        <p:spPr>
          <a:xfrm>
            <a:off x="3576051" y="2953842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sp>
        <p:nvSpPr>
          <p:cNvPr id="71" name="Rectangle : coins arrondis 70">
            <a:extLst>
              <a:ext uri="{FF2B5EF4-FFF2-40B4-BE49-F238E27FC236}">
                <a16:creationId xmlns:a16="http://schemas.microsoft.com/office/drawing/2014/main" id="{1D713059-C0A6-98A3-2EF0-FB8E039819C9}"/>
              </a:ext>
            </a:extLst>
          </p:cNvPr>
          <p:cNvSpPr/>
          <p:nvPr/>
        </p:nvSpPr>
        <p:spPr>
          <a:xfrm>
            <a:off x="4778516" y="2965235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cxnSp>
        <p:nvCxnSpPr>
          <p:cNvPr id="72" name="Connecteur en angle 176">
            <a:extLst>
              <a:ext uri="{FF2B5EF4-FFF2-40B4-BE49-F238E27FC236}">
                <a16:creationId xmlns:a16="http://schemas.microsoft.com/office/drawing/2014/main" id="{57E6B6C5-FEA2-EE80-826E-058A7E886630}"/>
              </a:ext>
            </a:extLst>
          </p:cNvPr>
          <p:cNvCxnSpPr>
            <a:cxnSpLocks/>
            <a:stCxn id="61" idx="0"/>
            <a:endCxn id="70" idx="0"/>
          </p:cNvCxnSpPr>
          <p:nvPr/>
        </p:nvCxnSpPr>
        <p:spPr>
          <a:xfrm rot="16200000" flipV="1">
            <a:off x="5324254" y="1751049"/>
            <a:ext cx="12700" cy="2405585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 : coins arrondis 92">
            <a:extLst>
              <a:ext uri="{FF2B5EF4-FFF2-40B4-BE49-F238E27FC236}">
                <a16:creationId xmlns:a16="http://schemas.microsoft.com/office/drawing/2014/main" id="{CF8A6645-CEAC-C4CA-5AD7-E77AA937D128}"/>
              </a:ext>
            </a:extLst>
          </p:cNvPr>
          <p:cNvSpPr/>
          <p:nvPr/>
        </p:nvSpPr>
        <p:spPr>
          <a:xfrm>
            <a:off x="3583480" y="3682506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94" name="Rectangle : coins arrondis 93">
            <a:extLst>
              <a:ext uri="{FF2B5EF4-FFF2-40B4-BE49-F238E27FC236}">
                <a16:creationId xmlns:a16="http://schemas.microsoft.com/office/drawing/2014/main" id="{945EEB8C-5338-BBB8-02E8-A599B5BCFE2B}"/>
              </a:ext>
            </a:extLst>
          </p:cNvPr>
          <p:cNvSpPr/>
          <p:nvPr/>
        </p:nvSpPr>
        <p:spPr>
          <a:xfrm>
            <a:off x="3576051" y="4923651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4A375404-0105-2A95-124D-6988FA6B4527}"/>
              </a:ext>
            </a:extLst>
          </p:cNvPr>
          <p:cNvCxnSpPr>
            <a:cxnSpLocks/>
          </p:cNvCxnSpPr>
          <p:nvPr/>
        </p:nvCxnSpPr>
        <p:spPr>
          <a:xfrm>
            <a:off x="4121462" y="345224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avec flèche 95">
            <a:extLst>
              <a:ext uri="{FF2B5EF4-FFF2-40B4-BE49-F238E27FC236}">
                <a16:creationId xmlns:a16="http://schemas.microsoft.com/office/drawing/2014/main" id="{07F0F32B-1760-EE0C-A1B9-A8C3E5884CCE}"/>
              </a:ext>
            </a:extLst>
          </p:cNvPr>
          <p:cNvCxnSpPr>
            <a:cxnSpLocks/>
          </p:cNvCxnSpPr>
          <p:nvPr/>
        </p:nvCxnSpPr>
        <p:spPr>
          <a:xfrm>
            <a:off x="4114033" y="468237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ectangle : coins arrondis 96">
            <a:extLst>
              <a:ext uri="{FF2B5EF4-FFF2-40B4-BE49-F238E27FC236}">
                <a16:creationId xmlns:a16="http://schemas.microsoft.com/office/drawing/2014/main" id="{22D0C592-823D-EB18-A0C5-7FAB86C07B4B}"/>
              </a:ext>
            </a:extLst>
          </p:cNvPr>
          <p:cNvSpPr/>
          <p:nvPr/>
        </p:nvSpPr>
        <p:spPr>
          <a:xfrm>
            <a:off x="4787636" y="3693899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98" name="Rectangle : coins arrondis 97">
            <a:extLst>
              <a:ext uri="{FF2B5EF4-FFF2-40B4-BE49-F238E27FC236}">
                <a16:creationId xmlns:a16="http://schemas.microsoft.com/office/drawing/2014/main" id="{47D4F0A2-F2A4-F60E-CB1E-A2E8B026436A}"/>
              </a:ext>
            </a:extLst>
          </p:cNvPr>
          <p:cNvSpPr/>
          <p:nvPr/>
        </p:nvSpPr>
        <p:spPr>
          <a:xfrm>
            <a:off x="4780207" y="4935044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99" name="Connecteur droit avec flèche 98">
            <a:extLst>
              <a:ext uri="{FF2B5EF4-FFF2-40B4-BE49-F238E27FC236}">
                <a16:creationId xmlns:a16="http://schemas.microsoft.com/office/drawing/2014/main" id="{8C6A521C-C065-C823-9268-3D2F42285E2C}"/>
              </a:ext>
            </a:extLst>
          </p:cNvPr>
          <p:cNvCxnSpPr>
            <a:cxnSpLocks/>
          </p:cNvCxnSpPr>
          <p:nvPr/>
        </p:nvCxnSpPr>
        <p:spPr>
          <a:xfrm>
            <a:off x="5325618" y="346364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>
            <a:extLst>
              <a:ext uri="{FF2B5EF4-FFF2-40B4-BE49-F238E27FC236}">
                <a16:creationId xmlns:a16="http://schemas.microsoft.com/office/drawing/2014/main" id="{D14CC8A5-A1F1-37FE-85F6-B898C23BFA5F}"/>
              </a:ext>
            </a:extLst>
          </p:cNvPr>
          <p:cNvCxnSpPr>
            <a:cxnSpLocks/>
          </p:cNvCxnSpPr>
          <p:nvPr/>
        </p:nvCxnSpPr>
        <p:spPr>
          <a:xfrm>
            <a:off x="5318189" y="469376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20CBBBB7-C237-5354-5566-E10C79397AC0}"/>
              </a:ext>
            </a:extLst>
          </p:cNvPr>
          <p:cNvCxnSpPr>
            <a:cxnSpLocks/>
          </p:cNvCxnSpPr>
          <p:nvPr/>
        </p:nvCxnSpPr>
        <p:spPr>
          <a:xfrm>
            <a:off x="5337143" y="2098987"/>
            <a:ext cx="0" cy="80627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7BECED96-CA76-4BE4-9864-59B7FA6200F3}"/>
              </a:ext>
            </a:extLst>
          </p:cNvPr>
          <p:cNvSpPr/>
          <p:nvPr/>
        </p:nvSpPr>
        <p:spPr>
          <a:xfrm>
            <a:off x="64254" y="2965235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708C66ED-EC2F-1797-1BB9-52BF0A71FCA3}"/>
              </a:ext>
            </a:extLst>
          </p:cNvPr>
          <p:cNvSpPr/>
          <p:nvPr/>
        </p:nvSpPr>
        <p:spPr>
          <a:xfrm>
            <a:off x="1286158" y="2965235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cxnSp>
        <p:nvCxnSpPr>
          <p:cNvPr id="9" name="Connecteur en angle 176">
            <a:extLst>
              <a:ext uri="{FF2B5EF4-FFF2-40B4-BE49-F238E27FC236}">
                <a16:creationId xmlns:a16="http://schemas.microsoft.com/office/drawing/2014/main" id="{A6F4A89B-F889-2BAB-FD42-3453510B69A5}"/>
              </a:ext>
            </a:extLst>
          </p:cNvPr>
          <p:cNvCxnSpPr>
            <a:cxnSpLocks/>
            <a:stCxn id="12" idx="0"/>
            <a:endCxn id="2" idx="0"/>
          </p:cNvCxnSpPr>
          <p:nvPr/>
        </p:nvCxnSpPr>
        <p:spPr>
          <a:xfrm rot="16200000" flipV="1">
            <a:off x="1791936" y="1782963"/>
            <a:ext cx="12700" cy="2364544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3A06BF32-A6FF-8CB1-ED33-11AE14D24423}"/>
              </a:ext>
            </a:extLst>
          </p:cNvPr>
          <p:cNvSpPr/>
          <p:nvPr/>
        </p:nvSpPr>
        <p:spPr>
          <a:xfrm>
            <a:off x="71683" y="3693899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A62E3A34-9174-FA89-B35B-97E2E9473B6D}"/>
              </a:ext>
            </a:extLst>
          </p:cNvPr>
          <p:cNvSpPr/>
          <p:nvPr/>
        </p:nvSpPr>
        <p:spPr>
          <a:xfrm>
            <a:off x="64254" y="4935044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AF18D1DE-CC96-1CE4-3BD7-D6315DEEBAEA}"/>
              </a:ext>
            </a:extLst>
          </p:cNvPr>
          <p:cNvCxnSpPr>
            <a:cxnSpLocks/>
          </p:cNvCxnSpPr>
          <p:nvPr/>
        </p:nvCxnSpPr>
        <p:spPr>
          <a:xfrm>
            <a:off x="609665" y="346364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2E7D4DD5-80D7-5DF7-94C2-BC4669243E81}"/>
              </a:ext>
            </a:extLst>
          </p:cNvPr>
          <p:cNvCxnSpPr>
            <a:cxnSpLocks/>
          </p:cNvCxnSpPr>
          <p:nvPr/>
        </p:nvCxnSpPr>
        <p:spPr>
          <a:xfrm>
            <a:off x="602236" y="469376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1F1904DA-C8E0-9E66-1B12-B35D1AE381AC}"/>
              </a:ext>
            </a:extLst>
          </p:cNvPr>
          <p:cNvSpPr/>
          <p:nvPr/>
        </p:nvSpPr>
        <p:spPr>
          <a:xfrm>
            <a:off x="1295278" y="3693899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8612441D-19B8-BC6C-349C-14FB570449E1}"/>
              </a:ext>
            </a:extLst>
          </p:cNvPr>
          <p:cNvSpPr/>
          <p:nvPr/>
        </p:nvSpPr>
        <p:spPr>
          <a:xfrm>
            <a:off x="1287849" y="4935044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E9DDAA71-733D-166E-3748-6095867277F3}"/>
              </a:ext>
            </a:extLst>
          </p:cNvPr>
          <p:cNvCxnSpPr>
            <a:cxnSpLocks/>
          </p:cNvCxnSpPr>
          <p:nvPr/>
        </p:nvCxnSpPr>
        <p:spPr>
          <a:xfrm>
            <a:off x="1833260" y="346364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3242BE46-A0F6-B493-FE45-45F898FC470E}"/>
              </a:ext>
            </a:extLst>
          </p:cNvPr>
          <p:cNvCxnSpPr>
            <a:cxnSpLocks/>
          </p:cNvCxnSpPr>
          <p:nvPr/>
        </p:nvCxnSpPr>
        <p:spPr>
          <a:xfrm>
            <a:off x="1825831" y="469376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FE2B8E2-0CBE-F0B6-700C-37467E620E45}"/>
              </a:ext>
            </a:extLst>
          </p:cNvPr>
          <p:cNvSpPr/>
          <p:nvPr/>
        </p:nvSpPr>
        <p:spPr>
          <a:xfrm>
            <a:off x="2428798" y="2965235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90FBE4F-C6CE-836E-BB68-5743C402D4C4}"/>
              </a:ext>
            </a:extLst>
          </p:cNvPr>
          <p:cNvSpPr/>
          <p:nvPr/>
        </p:nvSpPr>
        <p:spPr>
          <a:xfrm>
            <a:off x="2437918" y="3693899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D2C304C-8C12-EE88-4359-79E1CF475D93}"/>
              </a:ext>
            </a:extLst>
          </p:cNvPr>
          <p:cNvSpPr/>
          <p:nvPr/>
        </p:nvSpPr>
        <p:spPr>
          <a:xfrm>
            <a:off x="2430489" y="4935044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8483E09-CFBC-C10B-0C61-0C06589FF5AB}"/>
              </a:ext>
            </a:extLst>
          </p:cNvPr>
          <p:cNvCxnSpPr>
            <a:cxnSpLocks/>
          </p:cNvCxnSpPr>
          <p:nvPr/>
        </p:nvCxnSpPr>
        <p:spPr>
          <a:xfrm>
            <a:off x="2975900" y="346364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06319B1B-FADC-AF92-CFCB-6D8B55929D30}"/>
              </a:ext>
            </a:extLst>
          </p:cNvPr>
          <p:cNvCxnSpPr>
            <a:cxnSpLocks/>
          </p:cNvCxnSpPr>
          <p:nvPr/>
        </p:nvCxnSpPr>
        <p:spPr>
          <a:xfrm>
            <a:off x="2968471" y="469376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81AC2477-2623-4DF8-098F-2EF1500FFB69}"/>
              </a:ext>
            </a:extLst>
          </p:cNvPr>
          <p:cNvCxnSpPr>
            <a:cxnSpLocks/>
          </p:cNvCxnSpPr>
          <p:nvPr/>
        </p:nvCxnSpPr>
        <p:spPr>
          <a:xfrm>
            <a:off x="8282470" y="2567681"/>
            <a:ext cx="38433" cy="4991994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90EE6F5D-A677-A6D5-7DE6-B68AE63BFD6B}"/>
              </a:ext>
            </a:extLst>
          </p:cNvPr>
          <p:cNvSpPr/>
          <p:nvPr/>
        </p:nvSpPr>
        <p:spPr>
          <a:xfrm>
            <a:off x="5981636" y="2953842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62" name="Rectangle : coins arrondis 61">
            <a:extLst>
              <a:ext uri="{FF2B5EF4-FFF2-40B4-BE49-F238E27FC236}">
                <a16:creationId xmlns:a16="http://schemas.microsoft.com/office/drawing/2014/main" id="{ACA5759C-3AA8-BBFA-AD47-C7473C36892F}"/>
              </a:ext>
            </a:extLst>
          </p:cNvPr>
          <p:cNvSpPr/>
          <p:nvPr/>
        </p:nvSpPr>
        <p:spPr>
          <a:xfrm>
            <a:off x="5990756" y="3682506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044988B8-D00B-75DA-E64F-D8379DDD7321}"/>
              </a:ext>
            </a:extLst>
          </p:cNvPr>
          <p:cNvSpPr/>
          <p:nvPr/>
        </p:nvSpPr>
        <p:spPr>
          <a:xfrm>
            <a:off x="5983327" y="4923651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C50805A2-9864-2735-F80C-602E696F088C}"/>
              </a:ext>
            </a:extLst>
          </p:cNvPr>
          <p:cNvCxnSpPr>
            <a:cxnSpLocks/>
          </p:cNvCxnSpPr>
          <p:nvPr/>
        </p:nvCxnSpPr>
        <p:spPr>
          <a:xfrm>
            <a:off x="6528738" y="345224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2DCCF88C-A0A1-135D-CA77-03DF70586765}"/>
              </a:ext>
            </a:extLst>
          </p:cNvPr>
          <p:cNvCxnSpPr>
            <a:cxnSpLocks/>
          </p:cNvCxnSpPr>
          <p:nvPr/>
        </p:nvCxnSpPr>
        <p:spPr>
          <a:xfrm>
            <a:off x="6521309" y="468237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EE9510CD-CF41-552C-767C-55C523FA96BC}"/>
              </a:ext>
            </a:extLst>
          </p:cNvPr>
          <p:cNvCxnSpPr>
            <a:cxnSpLocks/>
          </p:cNvCxnSpPr>
          <p:nvPr/>
        </p:nvCxnSpPr>
        <p:spPr>
          <a:xfrm flipH="1">
            <a:off x="1859467" y="2603680"/>
            <a:ext cx="5644" cy="36002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1393DE25-F52E-C254-6060-E8D2CF6CDB23}"/>
              </a:ext>
            </a:extLst>
          </p:cNvPr>
          <p:cNvCxnSpPr>
            <a:cxnSpLocks/>
            <a:stCxn id="37" idx="2"/>
            <a:endCxn id="71" idx="0"/>
          </p:cNvCxnSpPr>
          <p:nvPr/>
        </p:nvCxnSpPr>
        <p:spPr>
          <a:xfrm>
            <a:off x="5320842" y="2563921"/>
            <a:ext cx="3084" cy="40131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15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97ABEF95-700B-ABA1-6837-BB130B6CB384}"/>
              </a:ext>
            </a:extLst>
          </p:cNvPr>
          <p:cNvSpPr/>
          <p:nvPr/>
        </p:nvSpPr>
        <p:spPr>
          <a:xfrm>
            <a:off x="6086996" y="385389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AFF4C074-0A74-BE54-F286-3995BA890D0E}"/>
              </a:ext>
            </a:extLst>
          </p:cNvPr>
          <p:cNvSpPr/>
          <p:nvPr/>
        </p:nvSpPr>
        <p:spPr>
          <a:xfrm>
            <a:off x="7216160" y="385390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D45D6C1B-75B3-7918-8181-5C40D6E13B1D}"/>
              </a:ext>
            </a:extLst>
          </p:cNvPr>
          <p:cNvSpPr/>
          <p:nvPr/>
        </p:nvSpPr>
        <p:spPr>
          <a:xfrm>
            <a:off x="6094425" y="1114053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5C89E96E-9978-6AF4-1EA6-F989A0D997BF}"/>
              </a:ext>
            </a:extLst>
          </p:cNvPr>
          <p:cNvSpPr/>
          <p:nvPr/>
        </p:nvSpPr>
        <p:spPr>
          <a:xfrm>
            <a:off x="6086996" y="2355198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03A11647-88D1-D27B-DBAE-A5A82CEA04AC}"/>
              </a:ext>
            </a:extLst>
          </p:cNvPr>
          <p:cNvCxnSpPr>
            <a:cxnSpLocks/>
          </p:cNvCxnSpPr>
          <p:nvPr/>
        </p:nvCxnSpPr>
        <p:spPr>
          <a:xfrm>
            <a:off x="6632407" y="883796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7C54590E-2BA3-2BFB-8845-A51A7D2448E8}"/>
              </a:ext>
            </a:extLst>
          </p:cNvPr>
          <p:cNvCxnSpPr>
            <a:cxnSpLocks/>
          </p:cNvCxnSpPr>
          <p:nvPr/>
        </p:nvCxnSpPr>
        <p:spPr>
          <a:xfrm>
            <a:off x="6624978" y="2113923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C9CB7EA8-801B-5847-8E02-B64E962F101F}"/>
              </a:ext>
            </a:extLst>
          </p:cNvPr>
          <p:cNvSpPr/>
          <p:nvPr/>
        </p:nvSpPr>
        <p:spPr>
          <a:xfrm>
            <a:off x="7225280" y="1114054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8D8E2189-91C0-FAB8-645E-037F0942E2F0}"/>
              </a:ext>
            </a:extLst>
          </p:cNvPr>
          <p:cNvSpPr/>
          <p:nvPr/>
        </p:nvSpPr>
        <p:spPr>
          <a:xfrm>
            <a:off x="7217851" y="2355199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F50DCEF4-DE68-4999-D4DB-923C7385084B}"/>
              </a:ext>
            </a:extLst>
          </p:cNvPr>
          <p:cNvCxnSpPr>
            <a:cxnSpLocks/>
          </p:cNvCxnSpPr>
          <p:nvPr/>
        </p:nvCxnSpPr>
        <p:spPr>
          <a:xfrm>
            <a:off x="7763262" y="88379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16E83BCD-A60E-2717-998E-967628207E66}"/>
              </a:ext>
            </a:extLst>
          </p:cNvPr>
          <p:cNvCxnSpPr>
            <a:cxnSpLocks/>
          </p:cNvCxnSpPr>
          <p:nvPr/>
        </p:nvCxnSpPr>
        <p:spPr>
          <a:xfrm>
            <a:off x="7755833" y="2113924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3310FF40-065D-90C2-E312-8F40D36CA12B}"/>
              </a:ext>
            </a:extLst>
          </p:cNvPr>
          <p:cNvSpPr/>
          <p:nvPr/>
        </p:nvSpPr>
        <p:spPr>
          <a:xfrm>
            <a:off x="8362899" y="37586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1E876C87-CFC9-F1B5-80EC-62B16BF0AAA6}"/>
              </a:ext>
            </a:extLst>
          </p:cNvPr>
          <p:cNvSpPr/>
          <p:nvPr/>
        </p:nvSpPr>
        <p:spPr>
          <a:xfrm>
            <a:off x="9492063" y="375865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4.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</a:b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Nature and </a:t>
            </a:r>
            <a:r>
              <a:rPr lang="fr-FR" sz="7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  <a:endParaRPr lang="fr-FR" sz="1100"/>
          </a:p>
        </p:txBody>
      </p:sp>
      <p:cxnSp>
        <p:nvCxnSpPr>
          <p:cNvPr id="44" name="Connecteur en angle 176">
            <a:extLst>
              <a:ext uri="{FF2B5EF4-FFF2-40B4-BE49-F238E27FC236}">
                <a16:creationId xmlns:a16="http://schemas.microsoft.com/office/drawing/2014/main" id="{3EAF1DF7-6EEA-1384-48DE-2E27E7BBD1B1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330178" y="-1321907"/>
            <a:ext cx="9524" cy="3405067"/>
          </a:xfrm>
          <a:prstGeom prst="bentConnector3">
            <a:avLst>
              <a:gd name="adj1" fmla="val -2400252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CED7A32A-DA9B-9C4C-A1EB-DE43C617C01D}"/>
              </a:ext>
            </a:extLst>
          </p:cNvPr>
          <p:cNvSpPr/>
          <p:nvPr/>
        </p:nvSpPr>
        <p:spPr>
          <a:xfrm>
            <a:off x="8370328" y="110452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CC29AE1E-4285-F509-0405-63E84B1A6CEF}"/>
              </a:ext>
            </a:extLst>
          </p:cNvPr>
          <p:cNvSpPr/>
          <p:nvPr/>
        </p:nvSpPr>
        <p:spPr>
          <a:xfrm>
            <a:off x="8362899" y="234567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B51F5C50-5CEB-E835-D481-7FC94CECAEEE}"/>
              </a:ext>
            </a:extLst>
          </p:cNvPr>
          <p:cNvCxnSpPr>
            <a:cxnSpLocks/>
          </p:cNvCxnSpPr>
          <p:nvPr/>
        </p:nvCxnSpPr>
        <p:spPr>
          <a:xfrm>
            <a:off x="8908310" y="87427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EBEEAD5D-246D-1F29-1CD9-208AA06D0D09}"/>
              </a:ext>
            </a:extLst>
          </p:cNvPr>
          <p:cNvCxnSpPr>
            <a:cxnSpLocks/>
          </p:cNvCxnSpPr>
          <p:nvPr/>
        </p:nvCxnSpPr>
        <p:spPr>
          <a:xfrm>
            <a:off x="8900881" y="210439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BB08ED8D-80EF-B337-6ED1-4A8A8CC60035}"/>
              </a:ext>
            </a:extLst>
          </p:cNvPr>
          <p:cNvSpPr/>
          <p:nvPr/>
        </p:nvSpPr>
        <p:spPr>
          <a:xfrm>
            <a:off x="9501183" y="1104529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8065D37-9742-E6AF-689D-25D89290217D}"/>
              </a:ext>
            </a:extLst>
          </p:cNvPr>
          <p:cNvSpPr/>
          <p:nvPr/>
        </p:nvSpPr>
        <p:spPr>
          <a:xfrm>
            <a:off x="9493754" y="2345674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A2477BED-ECF5-2794-018E-8673C4356AAC}"/>
              </a:ext>
            </a:extLst>
          </p:cNvPr>
          <p:cNvCxnSpPr>
            <a:cxnSpLocks/>
          </p:cNvCxnSpPr>
          <p:nvPr/>
        </p:nvCxnSpPr>
        <p:spPr>
          <a:xfrm>
            <a:off x="10039165" y="874272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>
            <a:extLst>
              <a:ext uri="{FF2B5EF4-FFF2-40B4-BE49-F238E27FC236}">
                <a16:creationId xmlns:a16="http://schemas.microsoft.com/office/drawing/2014/main" id="{98D487DE-6AC5-A9A7-9463-8C2B36D5F08A}"/>
              </a:ext>
            </a:extLst>
          </p:cNvPr>
          <p:cNvCxnSpPr>
            <a:cxnSpLocks/>
          </p:cNvCxnSpPr>
          <p:nvPr/>
        </p:nvCxnSpPr>
        <p:spPr>
          <a:xfrm>
            <a:off x="10031736" y="2104399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C839AC85-5D8C-2D6E-EED2-3B0D81024F70}"/>
              </a:ext>
            </a:extLst>
          </p:cNvPr>
          <p:cNvCxnSpPr>
            <a:cxnSpLocks/>
          </p:cNvCxnSpPr>
          <p:nvPr/>
        </p:nvCxnSpPr>
        <p:spPr>
          <a:xfrm>
            <a:off x="7761570" y="161627"/>
            <a:ext cx="0" cy="223763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E43170B2-76C5-E747-E3AE-4CD11C589ADF}"/>
              </a:ext>
            </a:extLst>
          </p:cNvPr>
          <p:cNvCxnSpPr>
            <a:cxnSpLocks/>
          </p:cNvCxnSpPr>
          <p:nvPr/>
        </p:nvCxnSpPr>
        <p:spPr>
          <a:xfrm>
            <a:off x="8915738" y="156863"/>
            <a:ext cx="0" cy="223763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4F086026-2B9C-A6CD-E890-61FFCCE672B4}"/>
              </a:ext>
            </a:extLst>
          </p:cNvPr>
          <p:cNvCxnSpPr>
            <a:cxnSpLocks/>
          </p:cNvCxnSpPr>
          <p:nvPr/>
        </p:nvCxnSpPr>
        <p:spPr>
          <a:xfrm>
            <a:off x="8334940" y="-6190"/>
            <a:ext cx="0" cy="15543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130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4587</TotalTime>
  <Words>3074</Words>
  <Application>Microsoft Office PowerPoint</Application>
  <PresentationFormat>Personnalisé</PresentationFormat>
  <Paragraphs>1662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24</cp:revision>
  <dcterms:created xsi:type="dcterms:W3CDTF">2025-09-03T08:07:52Z</dcterms:created>
  <dcterms:modified xsi:type="dcterms:W3CDTF">2025-09-15T07:42:11Z</dcterms:modified>
</cp:coreProperties>
</file>